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 roundtripDataSignature="AMtx7mgKCdS1if+/RVVwdQEjSmtel26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C2B766-6C48-4564-9843-ACA46B9BC0D2}" v="63" dt="2024-03-11T12:23:06.00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6" d="100"/>
          <a:sy n="86" d="100"/>
        </p:scale>
        <p:origin x="1518"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customschemas.google.com/relationships/presentationmetadata" Target="meta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ique Teeuwen" userId="d5062c4e-17a1-4b9d-aa88-03e772453c85" providerId="ADAL" clId="{A0C2B766-6C48-4564-9843-ACA46B9BC0D2}"/>
    <pc:docChg chg="undo custSel addSld modSld">
      <pc:chgData name="Angelique Teeuwen" userId="d5062c4e-17a1-4b9d-aa88-03e772453c85" providerId="ADAL" clId="{A0C2B766-6C48-4564-9843-ACA46B9BC0D2}" dt="2024-03-11T12:23:13.960" v="1598" actId="14100"/>
      <pc:docMkLst>
        <pc:docMk/>
      </pc:docMkLst>
      <pc:sldChg chg="modSp mod">
        <pc:chgData name="Angelique Teeuwen" userId="d5062c4e-17a1-4b9d-aa88-03e772453c85" providerId="ADAL" clId="{A0C2B766-6C48-4564-9843-ACA46B9BC0D2}" dt="2024-03-11T10:31:25.542" v="18" actId="20577"/>
        <pc:sldMkLst>
          <pc:docMk/>
          <pc:sldMk cId="0" sldId="256"/>
        </pc:sldMkLst>
        <pc:spChg chg="mod">
          <ac:chgData name="Angelique Teeuwen" userId="d5062c4e-17a1-4b9d-aa88-03e772453c85" providerId="ADAL" clId="{A0C2B766-6C48-4564-9843-ACA46B9BC0D2}" dt="2024-03-11T10:31:16.988" v="6" actId="20577"/>
          <ac:spMkLst>
            <pc:docMk/>
            <pc:sldMk cId="0" sldId="256"/>
            <ac:spMk id="86" creationId="{00000000-0000-0000-0000-000000000000}"/>
          </ac:spMkLst>
        </pc:spChg>
        <pc:spChg chg="mod">
          <ac:chgData name="Angelique Teeuwen" userId="d5062c4e-17a1-4b9d-aa88-03e772453c85" providerId="ADAL" clId="{A0C2B766-6C48-4564-9843-ACA46B9BC0D2}" dt="2024-03-11T10:31:25.542" v="18" actId="20577"/>
          <ac:spMkLst>
            <pc:docMk/>
            <pc:sldMk cId="0" sldId="256"/>
            <ac:spMk id="88" creationId="{00000000-0000-0000-0000-000000000000}"/>
          </ac:spMkLst>
        </pc:spChg>
      </pc:sldChg>
      <pc:sldChg chg="addSp delSp modSp mod modNotesTx">
        <pc:chgData name="Angelique Teeuwen" userId="d5062c4e-17a1-4b9d-aa88-03e772453c85" providerId="ADAL" clId="{A0C2B766-6C48-4564-9843-ACA46B9BC0D2}" dt="2024-03-11T11:19:19.381" v="774" actId="20577"/>
        <pc:sldMkLst>
          <pc:docMk/>
          <pc:sldMk cId="0" sldId="258"/>
        </pc:sldMkLst>
        <pc:spChg chg="add mod">
          <ac:chgData name="Angelique Teeuwen" userId="d5062c4e-17a1-4b9d-aa88-03e772453c85" providerId="ADAL" clId="{A0C2B766-6C48-4564-9843-ACA46B9BC0D2}" dt="2024-03-11T10:53:03.598" v="484" actId="20577"/>
          <ac:spMkLst>
            <pc:docMk/>
            <pc:sldMk cId="0" sldId="258"/>
            <ac:spMk id="29" creationId="{0B7F2EB0-5F45-CA6E-1A87-8CF041380C49}"/>
          </ac:spMkLst>
        </pc:spChg>
        <pc:graphicFrameChg chg="add mod modGraphic">
          <ac:chgData name="Angelique Teeuwen" userId="d5062c4e-17a1-4b9d-aa88-03e772453c85" providerId="ADAL" clId="{A0C2B766-6C48-4564-9843-ACA46B9BC0D2}" dt="2024-03-11T10:38:45.885" v="336" actId="1076"/>
          <ac:graphicFrameMkLst>
            <pc:docMk/>
            <pc:sldMk cId="0" sldId="258"/>
            <ac:graphicFrameMk id="2" creationId="{69D1A531-6C2C-E5A2-1557-2B8C0889511F}"/>
          </ac:graphicFrameMkLst>
        </pc:graphicFrameChg>
        <pc:picChg chg="add mod modCrop">
          <ac:chgData name="Angelique Teeuwen" userId="d5062c4e-17a1-4b9d-aa88-03e772453c85" providerId="ADAL" clId="{A0C2B766-6C48-4564-9843-ACA46B9BC0D2}" dt="2024-03-11T10:40:35.306" v="343" actId="1076"/>
          <ac:picMkLst>
            <pc:docMk/>
            <pc:sldMk cId="0" sldId="258"/>
            <ac:picMk id="4" creationId="{32FD681C-9DC7-3DE6-A3A3-BA004A80E639}"/>
          </ac:picMkLst>
        </pc:picChg>
        <pc:picChg chg="add mod modCrop">
          <ac:chgData name="Angelique Teeuwen" userId="d5062c4e-17a1-4b9d-aa88-03e772453c85" providerId="ADAL" clId="{A0C2B766-6C48-4564-9843-ACA46B9BC0D2}" dt="2024-03-11T10:41:42.889" v="353" actId="1076"/>
          <ac:picMkLst>
            <pc:docMk/>
            <pc:sldMk cId="0" sldId="258"/>
            <ac:picMk id="5" creationId="{6359EC57-EEF6-426C-13AA-9F11FDA27FDA}"/>
          </ac:picMkLst>
        </pc:picChg>
        <pc:picChg chg="add mod modCrop">
          <ac:chgData name="Angelique Teeuwen" userId="d5062c4e-17a1-4b9d-aa88-03e772453c85" providerId="ADAL" clId="{A0C2B766-6C48-4564-9843-ACA46B9BC0D2}" dt="2024-03-11T10:42:26.525" v="364" actId="1076"/>
          <ac:picMkLst>
            <pc:docMk/>
            <pc:sldMk cId="0" sldId="258"/>
            <ac:picMk id="7" creationId="{EC78B3C2-9BDD-78F5-0D9D-EBAA98CD1F3C}"/>
          </ac:picMkLst>
        </pc:picChg>
        <pc:picChg chg="add mod modCrop">
          <ac:chgData name="Angelique Teeuwen" userId="d5062c4e-17a1-4b9d-aa88-03e772453c85" providerId="ADAL" clId="{A0C2B766-6C48-4564-9843-ACA46B9BC0D2}" dt="2024-03-11T10:42:49.467" v="368" actId="1076"/>
          <ac:picMkLst>
            <pc:docMk/>
            <pc:sldMk cId="0" sldId="258"/>
            <ac:picMk id="8" creationId="{598F5BC2-98A2-84BA-ED30-5FA45357403B}"/>
          </ac:picMkLst>
        </pc:picChg>
        <pc:picChg chg="add mod modCrop">
          <ac:chgData name="Angelique Teeuwen" userId="d5062c4e-17a1-4b9d-aa88-03e772453c85" providerId="ADAL" clId="{A0C2B766-6C48-4564-9843-ACA46B9BC0D2}" dt="2024-03-11T10:43:42.957" v="379" actId="14100"/>
          <ac:picMkLst>
            <pc:docMk/>
            <pc:sldMk cId="0" sldId="258"/>
            <ac:picMk id="10" creationId="{0B54F80C-B1D0-E181-7B73-E75B7A60BC2F}"/>
          </ac:picMkLst>
        </pc:picChg>
        <pc:picChg chg="add mod modCrop">
          <ac:chgData name="Angelique Teeuwen" userId="d5062c4e-17a1-4b9d-aa88-03e772453c85" providerId="ADAL" clId="{A0C2B766-6C48-4564-9843-ACA46B9BC0D2}" dt="2024-03-11T10:44:26.157" v="386" actId="1076"/>
          <ac:picMkLst>
            <pc:docMk/>
            <pc:sldMk cId="0" sldId="258"/>
            <ac:picMk id="11" creationId="{2472CE01-A053-2762-59C5-4D21C362F56A}"/>
          </ac:picMkLst>
        </pc:picChg>
        <pc:picChg chg="add mod modCrop">
          <ac:chgData name="Angelique Teeuwen" userId="d5062c4e-17a1-4b9d-aa88-03e772453c85" providerId="ADAL" clId="{A0C2B766-6C48-4564-9843-ACA46B9BC0D2}" dt="2024-03-11T10:45:50.216" v="395" actId="1076"/>
          <ac:picMkLst>
            <pc:docMk/>
            <pc:sldMk cId="0" sldId="258"/>
            <ac:picMk id="13" creationId="{15AF9380-8313-9633-CF04-0B734A1B9062}"/>
          </ac:picMkLst>
        </pc:picChg>
        <pc:picChg chg="add mod modCrop">
          <ac:chgData name="Angelique Teeuwen" userId="d5062c4e-17a1-4b9d-aa88-03e772453c85" providerId="ADAL" clId="{A0C2B766-6C48-4564-9843-ACA46B9BC0D2}" dt="2024-03-11T10:46:28.789" v="400" actId="1076"/>
          <ac:picMkLst>
            <pc:docMk/>
            <pc:sldMk cId="0" sldId="258"/>
            <ac:picMk id="14" creationId="{4B962D88-7D7E-9632-F479-1BF1D330F9CA}"/>
          </ac:picMkLst>
        </pc:picChg>
        <pc:picChg chg="add mod modCrop">
          <ac:chgData name="Angelique Teeuwen" userId="d5062c4e-17a1-4b9d-aa88-03e772453c85" providerId="ADAL" clId="{A0C2B766-6C48-4564-9843-ACA46B9BC0D2}" dt="2024-03-11T10:47:12.611" v="408" actId="14100"/>
          <ac:picMkLst>
            <pc:docMk/>
            <pc:sldMk cId="0" sldId="258"/>
            <ac:picMk id="16" creationId="{57963DBA-57D1-C4D0-CEEB-92B95CE77C54}"/>
          </ac:picMkLst>
        </pc:picChg>
        <pc:picChg chg="add mod modCrop">
          <ac:chgData name="Angelique Teeuwen" userId="d5062c4e-17a1-4b9d-aa88-03e772453c85" providerId="ADAL" clId="{A0C2B766-6C48-4564-9843-ACA46B9BC0D2}" dt="2024-03-11T10:47:42.832" v="416" actId="14100"/>
          <ac:picMkLst>
            <pc:docMk/>
            <pc:sldMk cId="0" sldId="258"/>
            <ac:picMk id="17" creationId="{FBCAC486-EB84-238F-8CEA-7036E7A82632}"/>
          </ac:picMkLst>
        </pc:picChg>
        <pc:picChg chg="add mod modCrop">
          <ac:chgData name="Angelique Teeuwen" userId="d5062c4e-17a1-4b9d-aa88-03e772453c85" providerId="ADAL" clId="{A0C2B766-6C48-4564-9843-ACA46B9BC0D2}" dt="2024-03-11T10:49:08.588" v="424" actId="14100"/>
          <ac:picMkLst>
            <pc:docMk/>
            <pc:sldMk cId="0" sldId="258"/>
            <ac:picMk id="19" creationId="{D672A9E9-E414-1448-243C-8755BE9923C8}"/>
          </ac:picMkLst>
        </pc:picChg>
        <pc:picChg chg="add mod modCrop">
          <ac:chgData name="Angelique Teeuwen" userId="d5062c4e-17a1-4b9d-aa88-03e772453c85" providerId="ADAL" clId="{A0C2B766-6C48-4564-9843-ACA46B9BC0D2}" dt="2024-03-11T10:49:51.215" v="431" actId="1076"/>
          <ac:picMkLst>
            <pc:docMk/>
            <pc:sldMk cId="0" sldId="258"/>
            <ac:picMk id="21" creationId="{6C1F35D8-B07A-3322-D0B1-BBAF5509DD14}"/>
          </ac:picMkLst>
        </pc:picChg>
        <pc:picChg chg="add mod modCrop">
          <ac:chgData name="Angelique Teeuwen" userId="d5062c4e-17a1-4b9d-aa88-03e772453c85" providerId="ADAL" clId="{A0C2B766-6C48-4564-9843-ACA46B9BC0D2}" dt="2024-03-11T10:50:29.358" v="440" actId="14100"/>
          <ac:picMkLst>
            <pc:docMk/>
            <pc:sldMk cId="0" sldId="258"/>
            <ac:picMk id="23" creationId="{84C08651-41A7-DA21-254D-54ADDECAF81F}"/>
          </ac:picMkLst>
        </pc:picChg>
        <pc:picChg chg="add mod modCrop">
          <ac:chgData name="Angelique Teeuwen" userId="d5062c4e-17a1-4b9d-aa88-03e772453c85" providerId="ADAL" clId="{A0C2B766-6C48-4564-9843-ACA46B9BC0D2}" dt="2024-03-11T10:51:08.711" v="450" actId="14100"/>
          <ac:picMkLst>
            <pc:docMk/>
            <pc:sldMk cId="0" sldId="258"/>
            <ac:picMk id="25" creationId="{06502A6B-597E-601A-6B47-282898CE1AE6}"/>
          </ac:picMkLst>
        </pc:picChg>
        <pc:picChg chg="add mod modCrop">
          <ac:chgData name="Angelique Teeuwen" userId="d5062c4e-17a1-4b9d-aa88-03e772453c85" providerId="ADAL" clId="{A0C2B766-6C48-4564-9843-ACA46B9BC0D2}" dt="2024-03-11T10:51:42.831" v="455" actId="1076"/>
          <ac:picMkLst>
            <pc:docMk/>
            <pc:sldMk cId="0" sldId="258"/>
            <ac:picMk id="26" creationId="{96784811-B1EE-F3F1-C191-69B077A854DC}"/>
          </ac:picMkLst>
        </pc:picChg>
        <pc:picChg chg="add mod modCrop">
          <ac:chgData name="Angelique Teeuwen" userId="d5062c4e-17a1-4b9d-aa88-03e772453c85" providerId="ADAL" clId="{A0C2B766-6C48-4564-9843-ACA46B9BC0D2}" dt="2024-03-11T10:52:16.474" v="462" actId="1076"/>
          <ac:picMkLst>
            <pc:docMk/>
            <pc:sldMk cId="0" sldId="258"/>
            <ac:picMk id="28" creationId="{1E6818B1-EBEE-601B-0D3B-C29F76F15250}"/>
          </ac:picMkLst>
        </pc:picChg>
        <pc:picChg chg="add del mod">
          <ac:chgData name="Angelique Teeuwen" userId="d5062c4e-17a1-4b9d-aa88-03e772453c85" providerId="ADAL" clId="{A0C2B766-6C48-4564-9843-ACA46B9BC0D2}" dt="2024-03-11T11:13:43.575" v="488" actId="478"/>
          <ac:picMkLst>
            <pc:docMk/>
            <pc:sldMk cId="0" sldId="258"/>
            <ac:picMk id="31" creationId="{E5247AC5-5139-E7F3-793D-8DF2FF66A497}"/>
          </ac:picMkLst>
        </pc:picChg>
        <pc:picChg chg="add mod">
          <ac:chgData name="Angelique Teeuwen" userId="d5062c4e-17a1-4b9d-aa88-03e772453c85" providerId="ADAL" clId="{A0C2B766-6C48-4564-9843-ACA46B9BC0D2}" dt="2024-03-11T11:18:30.196" v="596" actId="1076"/>
          <ac:picMkLst>
            <pc:docMk/>
            <pc:sldMk cId="0" sldId="258"/>
            <ac:picMk id="97" creationId="{76EC799F-2307-AF8B-67AB-A0BA31EB8F08}"/>
          </ac:picMkLst>
        </pc:picChg>
        <pc:picChg chg="mod">
          <ac:chgData name="Angelique Teeuwen" userId="d5062c4e-17a1-4b9d-aa88-03e772453c85" providerId="ADAL" clId="{A0C2B766-6C48-4564-9843-ACA46B9BC0D2}" dt="2024-03-11T10:38:03.975" v="294" actId="1076"/>
          <ac:picMkLst>
            <pc:docMk/>
            <pc:sldMk cId="0" sldId="258"/>
            <ac:picMk id="102" creationId="{00000000-0000-0000-0000-000000000000}"/>
          </ac:picMkLst>
        </pc:picChg>
      </pc:sldChg>
      <pc:sldChg chg="addSp modSp mod modNotes modNotesTx">
        <pc:chgData name="Angelique Teeuwen" userId="d5062c4e-17a1-4b9d-aa88-03e772453c85" providerId="ADAL" clId="{A0C2B766-6C48-4564-9843-ACA46B9BC0D2}" dt="2024-03-11T11:21:05.118" v="1003" actId="20577"/>
        <pc:sldMkLst>
          <pc:docMk/>
          <pc:sldMk cId="0" sldId="259"/>
        </pc:sldMkLst>
        <pc:spChg chg="add mod">
          <ac:chgData name="Angelique Teeuwen" userId="d5062c4e-17a1-4b9d-aa88-03e772453c85" providerId="ADAL" clId="{A0C2B766-6C48-4564-9843-ACA46B9BC0D2}" dt="2024-03-11T11:20:07.774" v="796" actId="20577"/>
          <ac:spMkLst>
            <pc:docMk/>
            <pc:sldMk cId="0" sldId="259"/>
            <ac:spMk id="2" creationId="{C2B342D7-E9A5-0996-1F56-7D114E207DA9}"/>
          </ac:spMkLst>
        </pc:spChg>
      </pc:sldChg>
      <pc:sldChg chg="addSp modSp mod modNotes modNotesTx">
        <pc:chgData name="Angelique Teeuwen" userId="d5062c4e-17a1-4b9d-aa88-03e772453c85" providerId="ADAL" clId="{A0C2B766-6C48-4564-9843-ACA46B9BC0D2}" dt="2024-03-11T11:25:21.285" v="1263" actId="20577"/>
        <pc:sldMkLst>
          <pc:docMk/>
          <pc:sldMk cId="0" sldId="260"/>
        </pc:sldMkLst>
        <pc:spChg chg="add mod">
          <ac:chgData name="Angelique Teeuwen" userId="d5062c4e-17a1-4b9d-aa88-03e772453c85" providerId="ADAL" clId="{A0C2B766-6C48-4564-9843-ACA46B9BC0D2}" dt="2024-03-11T11:22:36.272" v="1021" actId="20577"/>
          <ac:spMkLst>
            <pc:docMk/>
            <pc:sldMk cId="0" sldId="260"/>
            <ac:spMk id="2" creationId="{DE5D21AC-CB6F-C67B-2C4D-CBA856E4D27F}"/>
          </ac:spMkLst>
        </pc:spChg>
        <pc:picChg chg="add mod">
          <ac:chgData name="Angelique Teeuwen" userId="d5062c4e-17a1-4b9d-aa88-03e772453c85" providerId="ADAL" clId="{A0C2B766-6C48-4564-9843-ACA46B9BC0D2}" dt="2024-03-11T11:23:58.866" v="1026" actId="1076"/>
          <ac:picMkLst>
            <pc:docMk/>
            <pc:sldMk cId="0" sldId="260"/>
            <ac:picMk id="4" creationId="{768A30DE-F618-EE49-4944-129F9B4F5936}"/>
          </ac:picMkLst>
        </pc:picChg>
      </pc:sldChg>
      <pc:sldChg chg="addSp modSp mod modNotes modNotesTx">
        <pc:chgData name="Angelique Teeuwen" userId="d5062c4e-17a1-4b9d-aa88-03e772453c85" providerId="ADAL" clId="{A0C2B766-6C48-4564-9843-ACA46B9BC0D2}" dt="2024-03-11T11:31:22.220" v="1397" actId="20577"/>
        <pc:sldMkLst>
          <pc:docMk/>
          <pc:sldMk cId="0" sldId="261"/>
        </pc:sldMkLst>
        <pc:spChg chg="add mod">
          <ac:chgData name="Angelique Teeuwen" userId="d5062c4e-17a1-4b9d-aa88-03e772453c85" providerId="ADAL" clId="{A0C2B766-6C48-4564-9843-ACA46B9BC0D2}" dt="2024-03-11T11:30:56.206" v="1296" actId="20577"/>
          <ac:spMkLst>
            <pc:docMk/>
            <pc:sldMk cId="0" sldId="261"/>
            <ac:spMk id="3" creationId="{F88DC387-2B7C-7F25-5496-432FA4DB59B3}"/>
          </ac:spMkLst>
        </pc:spChg>
        <pc:picChg chg="add mod">
          <ac:chgData name="Angelique Teeuwen" userId="d5062c4e-17a1-4b9d-aa88-03e772453c85" providerId="ADAL" clId="{A0C2B766-6C48-4564-9843-ACA46B9BC0D2}" dt="2024-03-11T11:30:39.405" v="1267" actId="1076"/>
          <ac:picMkLst>
            <pc:docMk/>
            <pc:sldMk cId="0" sldId="261"/>
            <ac:picMk id="2" creationId="{F07E318C-0602-9592-8F1D-C20B20B19812}"/>
          </ac:picMkLst>
        </pc:picChg>
      </pc:sldChg>
      <pc:sldChg chg="addSp delSp modSp add mod setBg modNotesTx">
        <pc:chgData name="Angelique Teeuwen" userId="d5062c4e-17a1-4b9d-aa88-03e772453c85" providerId="ADAL" clId="{A0C2B766-6C48-4564-9843-ACA46B9BC0D2}" dt="2024-03-11T12:21:18.273" v="1559" actId="6549"/>
        <pc:sldMkLst>
          <pc:docMk/>
          <pc:sldMk cId="155730452" sldId="262"/>
        </pc:sldMkLst>
        <pc:spChg chg="mod">
          <ac:chgData name="Angelique Teeuwen" userId="d5062c4e-17a1-4b9d-aa88-03e772453c85" providerId="ADAL" clId="{A0C2B766-6C48-4564-9843-ACA46B9BC0D2}" dt="2024-03-11T11:31:49.796" v="1434" actId="20577"/>
          <ac:spMkLst>
            <pc:docMk/>
            <pc:sldMk cId="155730452" sldId="262"/>
            <ac:spMk id="3" creationId="{F88DC387-2B7C-7F25-5496-432FA4DB59B3}"/>
          </ac:spMkLst>
        </pc:spChg>
        <pc:picChg chg="del">
          <ac:chgData name="Angelique Teeuwen" userId="d5062c4e-17a1-4b9d-aa88-03e772453c85" providerId="ADAL" clId="{A0C2B766-6C48-4564-9843-ACA46B9BC0D2}" dt="2024-03-11T11:31:53.053" v="1435" actId="478"/>
          <ac:picMkLst>
            <pc:docMk/>
            <pc:sldMk cId="155730452" sldId="262"/>
            <ac:picMk id="2" creationId="{F07E318C-0602-9592-8F1D-C20B20B19812}"/>
          </ac:picMkLst>
        </pc:picChg>
        <pc:picChg chg="add mod">
          <ac:chgData name="Angelique Teeuwen" userId="d5062c4e-17a1-4b9d-aa88-03e772453c85" providerId="ADAL" clId="{A0C2B766-6C48-4564-9843-ACA46B9BC0D2}" dt="2024-03-11T11:32:19.986" v="1440" actId="1076"/>
          <ac:picMkLst>
            <pc:docMk/>
            <pc:sldMk cId="155730452" sldId="262"/>
            <ac:picMk id="5" creationId="{17C59E3F-A938-7AB8-3D8D-E1A10D5D1128}"/>
          </ac:picMkLst>
        </pc:picChg>
      </pc:sldChg>
      <pc:sldChg chg="addSp delSp modSp add mod">
        <pc:chgData name="Angelique Teeuwen" userId="d5062c4e-17a1-4b9d-aa88-03e772453c85" providerId="ADAL" clId="{A0C2B766-6C48-4564-9843-ACA46B9BC0D2}" dt="2024-03-11T12:23:13.960" v="1598" actId="14100"/>
        <pc:sldMkLst>
          <pc:docMk/>
          <pc:sldMk cId="279753304" sldId="263"/>
        </pc:sldMkLst>
        <pc:spChg chg="mod">
          <ac:chgData name="Angelique Teeuwen" userId="d5062c4e-17a1-4b9d-aa88-03e772453c85" providerId="ADAL" clId="{A0C2B766-6C48-4564-9843-ACA46B9BC0D2}" dt="2024-03-11T12:22:00.446" v="1591" actId="20577"/>
          <ac:spMkLst>
            <pc:docMk/>
            <pc:sldMk cId="279753304" sldId="263"/>
            <ac:spMk id="3" creationId="{F88DC387-2B7C-7F25-5496-432FA4DB59B3}"/>
          </ac:spMkLst>
        </pc:spChg>
        <pc:picChg chg="add mod">
          <ac:chgData name="Angelique Teeuwen" userId="d5062c4e-17a1-4b9d-aa88-03e772453c85" providerId="ADAL" clId="{A0C2B766-6C48-4564-9843-ACA46B9BC0D2}" dt="2024-03-11T12:23:13.960" v="1598" actId="14100"/>
          <ac:picMkLst>
            <pc:docMk/>
            <pc:sldMk cId="279753304" sldId="263"/>
            <ac:picMk id="4" creationId="{4739DD93-C56E-286A-C4E0-24B60D3D41C5}"/>
          </ac:picMkLst>
        </pc:picChg>
        <pc:picChg chg="del">
          <ac:chgData name="Angelique Teeuwen" userId="d5062c4e-17a1-4b9d-aa88-03e772453c85" providerId="ADAL" clId="{A0C2B766-6C48-4564-9843-ACA46B9BC0D2}" dt="2024-03-11T12:22:02.441" v="1592" actId="478"/>
          <ac:picMkLst>
            <pc:docMk/>
            <pc:sldMk cId="279753304" sldId="263"/>
            <ac:picMk id="5" creationId="{17C59E3F-A938-7AB8-3D8D-E1A10D5D11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Tijdens deze les gaan de kinderen levend programmeren. Hiervoor maken de kinderen gebruik van de losse set </a:t>
            </a:r>
            <a:r>
              <a:rPr lang="nl-NL" dirty="0" err="1"/>
              <a:t>beebotkaarten</a:t>
            </a:r>
            <a:r>
              <a:rPr lang="nl-NL" dirty="0"/>
              <a:t>. Zorg ervoor dat je deze al twee keer uitgeprint hebt. </a:t>
            </a:r>
          </a:p>
          <a:p>
            <a:pPr marL="0" lvl="0" indent="0" algn="l" rtl="0">
              <a:spcBef>
                <a:spcPts val="0"/>
              </a:spcBef>
              <a:spcAft>
                <a:spcPts val="0"/>
              </a:spcAft>
              <a:buNone/>
            </a:pPr>
            <a:r>
              <a:rPr lang="nl-NL" dirty="0"/>
              <a:t>Geef duidelijk bij de kinderen aan dat ze nu als de Blue-bot functioneren. Ze voeren de opdracht uit dat een ander aan ze verteld. </a:t>
            </a:r>
            <a:endParaRPr dirty="0"/>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Tijdens deze opdracht gaat het voornamelijk om de woorden. Kinderen oefenen de woordenschat maar daarnaast leggen ze ook duidelijk uit waar ze de Blue-bot naar programmeren.</a:t>
            </a:r>
            <a:endParaRPr dirty="0"/>
          </a:p>
        </p:txBody>
      </p:sp>
      <p:sp>
        <p:nvSpPr>
          <p:cNvPr id="105" name="Google Shape;10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Bespreek in deze les met de kinderen het belang van de verkeersmat. Wat zien ze op de mat. Deel daarna de verkeersborden uit. Waar zou je de verkeersborden neer kunnen zetten? Hoe gaat de Blue-bot dan over deze mat rijden. </a:t>
            </a:r>
            <a:endParaRPr dirty="0"/>
          </a:p>
        </p:txBody>
      </p:sp>
      <p:sp>
        <p:nvSpPr>
          <p:cNvPr id="110" name="Google Shape;1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Op de foto zie je de </a:t>
            </a:r>
            <a:r>
              <a:rPr lang="nl-NL" dirty="0" err="1"/>
              <a:t>beebot</a:t>
            </a:r>
            <a:r>
              <a:rPr lang="nl-NL" dirty="0"/>
              <a:t>. Maar de kinderen gaan een eigen stratenplan ontwerpen voor de Blue-bot. </a:t>
            </a:r>
            <a:endParaRPr dirty="0"/>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Meerdere Bluebots in een stratenplan. </a:t>
            </a:r>
            <a:endParaRPr dirty="0"/>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3073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Meerdere Bluebots in een stratenplan. </a:t>
            </a:r>
            <a:endParaRPr dirty="0"/>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392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a:spLocks noGrp="1"/>
          </p:cNvSpPr>
          <p:nvPr>
            <p:ph type="pic" idx="2"/>
          </p:nvPr>
        </p:nvSpPr>
        <p:spPr>
          <a:xfrm>
            <a:off x="5183188" y="987425"/>
            <a:ext cx="6172200" cy="4873625"/>
          </a:xfrm>
          <a:prstGeom prst="rect">
            <a:avLst/>
          </a:prstGeom>
          <a:noFill/>
          <a:ln>
            <a:noFill/>
          </a:ln>
        </p:spPr>
      </p:sp>
      <p:sp>
        <p:nvSpPr>
          <p:cNvPr id="64" name="Google Shape;64;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1" descr="Afbeelding met kunst, geel, verven, Schilderverf&#10;&#10;Automatisch gegenereerde beschrijving"/>
          <p:cNvPicPr preferRelativeResize="0"/>
          <p:nvPr/>
        </p:nvPicPr>
        <p:blipFill rotWithShape="1">
          <a:blip r:embed="rId3">
            <a:alphaModFix/>
          </a:blip>
          <a:srcRect b="7025"/>
          <a:stretch/>
        </p:blipFill>
        <p:spPr>
          <a:xfrm>
            <a:off x="20" y="10"/>
            <a:ext cx="12191979" cy="6857990"/>
          </a:xfrm>
          <a:prstGeom prst="rect">
            <a:avLst/>
          </a:prstGeom>
          <a:noFill/>
          <a:ln>
            <a:noFill/>
          </a:ln>
        </p:spPr>
      </p:pic>
      <p:sp>
        <p:nvSpPr>
          <p:cNvPr id="85" name="Google Shape;85;p1"/>
          <p:cNvSpPr/>
          <p:nvPr/>
        </p:nvSpPr>
        <p:spPr>
          <a:xfrm rot="5400000">
            <a:off x="4344663" y="-4344657"/>
            <a:ext cx="3512260" cy="12201589"/>
          </a:xfrm>
          <a:prstGeom prst="rect">
            <a:avLst/>
          </a:prstGeom>
          <a:gradFill>
            <a:gsLst>
              <a:gs pos="0">
                <a:srgbClr val="000000">
                  <a:alpha val="0"/>
                </a:srgbClr>
              </a:gs>
              <a:gs pos="10000">
                <a:srgbClr val="000000">
                  <a:alpha val="0"/>
                </a:srgbClr>
              </a:gs>
              <a:gs pos="66000">
                <a:srgbClr val="000000">
                  <a:alpha val="45882"/>
                </a:srgbClr>
              </a:gs>
              <a:gs pos="100000">
                <a:srgbClr val="000000">
                  <a:alpha val="6000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6" name="Google Shape;86;p1"/>
          <p:cNvSpPr txBox="1">
            <a:spLocks noGrp="1"/>
          </p:cNvSpPr>
          <p:nvPr>
            <p:ph type="ctrTitle"/>
          </p:nvPr>
        </p:nvSpPr>
        <p:spPr>
          <a:xfrm>
            <a:off x="762000" y="1137434"/>
            <a:ext cx="7800660" cy="1520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dirty="0" err="1">
                <a:solidFill>
                  <a:srgbClr val="FFFFFF"/>
                </a:solidFill>
              </a:rPr>
              <a:t>Verkeer</a:t>
            </a:r>
            <a:endParaRPr sz="4000" dirty="0">
              <a:solidFill>
                <a:srgbClr val="FFFFFF"/>
              </a:solidFill>
            </a:endParaRPr>
          </a:p>
        </p:txBody>
      </p:sp>
      <p:sp>
        <p:nvSpPr>
          <p:cNvPr id="87" name="Google Shape;87;p1"/>
          <p:cNvSpPr/>
          <p:nvPr/>
        </p:nvSpPr>
        <p:spPr>
          <a:xfrm rot="-5400000">
            <a:off x="4878570" y="-449383"/>
            <a:ext cx="2425271" cy="12201588"/>
          </a:xfrm>
          <a:prstGeom prst="rect">
            <a:avLst/>
          </a:prstGeom>
          <a:gradFill>
            <a:gsLst>
              <a:gs pos="0">
                <a:srgbClr val="000000">
                  <a:alpha val="0"/>
                </a:srgbClr>
              </a:gs>
              <a:gs pos="10000">
                <a:srgbClr val="000000">
                  <a:alpha val="0"/>
                </a:srgbClr>
              </a:gs>
              <a:gs pos="66000">
                <a:srgbClr val="000000">
                  <a:alpha val="34901"/>
                </a:srgbClr>
              </a:gs>
              <a:gs pos="100000">
                <a:srgbClr val="000000">
                  <a:alpha val="44705"/>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8" name="Google Shape;88;p1"/>
          <p:cNvSpPr txBox="1">
            <a:spLocks noGrp="1"/>
          </p:cNvSpPr>
          <p:nvPr>
            <p:ph type="subTitle" idx="1"/>
          </p:nvPr>
        </p:nvSpPr>
        <p:spPr>
          <a:xfrm>
            <a:off x="838200" y="4293441"/>
            <a:ext cx="6295332" cy="15885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None/>
            </a:pPr>
            <a:r>
              <a:rPr lang="en-US" sz="1800" dirty="0">
                <a:solidFill>
                  <a:srgbClr val="FFFFFF"/>
                </a:solidFill>
              </a:rPr>
              <a:t>Blue-bot les</a:t>
            </a:r>
            <a:endParaRPr sz="1800" dirty="0">
              <a:solidFill>
                <a:srgbClr val="FFFFFF"/>
              </a:solidFill>
            </a:endParaRPr>
          </a:p>
        </p:txBody>
      </p:sp>
      <p:cxnSp>
        <p:nvCxnSpPr>
          <p:cNvPr id="89" name="Google Shape;89;p1"/>
          <p:cNvCxnSpPr/>
          <p:nvPr/>
        </p:nvCxnSpPr>
        <p:spPr>
          <a:xfrm>
            <a:off x="865140" y="871146"/>
            <a:ext cx="736939" cy="0"/>
          </a:xfrm>
          <a:prstGeom prst="straightConnector1">
            <a:avLst/>
          </a:prstGeom>
          <a:noFill/>
          <a:ln w="57150" cap="flat" cmpd="sng">
            <a:solidFill>
              <a:schemeClr val="accent4"/>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p2"/>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2"/>
          <p:cNvSpPr txBox="1">
            <a:spLocks noGrp="1"/>
          </p:cNvSpPr>
          <p:nvPr>
            <p:ph type="ctrTitle"/>
          </p:nvPr>
        </p:nvSpPr>
        <p:spPr>
          <a:xfrm>
            <a:off x="838200" y="728662"/>
            <a:ext cx="3785513" cy="372885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200"/>
              <a:buFont typeface="Calibri"/>
              <a:buNone/>
            </a:pPr>
            <a:endParaRPr sz="5200" dirty="0"/>
          </a:p>
        </p:txBody>
      </p:sp>
      <p:sp>
        <p:nvSpPr>
          <p:cNvPr id="96" name="Google Shape;96;p2"/>
          <p:cNvSpPr txBox="1">
            <a:spLocks noGrp="1"/>
          </p:cNvSpPr>
          <p:nvPr>
            <p:ph type="subTitle" idx="1"/>
          </p:nvPr>
        </p:nvSpPr>
        <p:spPr>
          <a:xfrm>
            <a:off x="838200" y="4629235"/>
            <a:ext cx="3785514" cy="168029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p>
        </p:txBody>
      </p:sp>
      <p:pic>
        <p:nvPicPr>
          <p:cNvPr id="97" name="Google Shape;97;p2" descr="Afbeelding met kunst, geel, verven, Schilderverf&#10;&#10;Automatisch gegenereerde beschrijving"/>
          <p:cNvPicPr preferRelativeResize="0"/>
          <p:nvPr/>
        </p:nvPicPr>
        <p:blipFill rotWithShape="1">
          <a:blip r:embed="rId3">
            <a:alphaModFix/>
          </a:blip>
          <a:srcRect l="14340" r="22297" b="1"/>
          <a:stretch/>
        </p:blipFill>
        <p:spPr>
          <a:xfrm>
            <a:off x="5009505" y="10"/>
            <a:ext cx="7182495" cy="68579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pic>
        <p:nvPicPr>
          <p:cNvPr id="102" name="Google Shape;102;p3" descr="Afbeelding met tekst, Rechthoek, schermopname, omlijsting&#10;&#10;Automatisch gegenereerde beschrijving"/>
          <p:cNvPicPr preferRelativeResize="0">
            <a:picLocks noGrp="1"/>
          </p:cNvPicPr>
          <p:nvPr>
            <p:ph type="body" idx="1"/>
          </p:nvPr>
        </p:nvPicPr>
        <p:blipFill rotWithShape="1">
          <a:blip r:embed="rId3">
            <a:alphaModFix/>
          </a:blip>
          <a:srcRect t="3552" r="-2" b="3522"/>
          <a:stretch/>
        </p:blipFill>
        <p:spPr>
          <a:xfrm>
            <a:off x="-6588" y="0"/>
            <a:ext cx="12198588" cy="6857990"/>
          </a:xfrm>
          <a:prstGeom prst="rect">
            <a:avLst/>
          </a:prstGeom>
          <a:noFill/>
          <a:ln>
            <a:noFill/>
          </a:ln>
        </p:spPr>
      </p:pic>
      <p:graphicFrame>
        <p:nvGraphicFramePr>
          <p:cNvPr id="2" name="Tabel 1">
            <a:extLst>
              <a:ext uri="{FF2B5EF4-FFF2-40B4-BE49-F238E27FC236}">
                <a16:creationId xmlns:a16="http://schemas.microsoft.com/office/drawing/2014/main" id="{69D1A531-6C2C-E5A2-1557-2B8C0889511F}"/>
              </a:ext>
            </a:extLst>
          </p:cNvPr>
          <p:cNvGraphicFramePr>
            <a:graphicFrameLocks noGrp="1"/>
          </p:cNvGraphicFramePr>
          <p:nvPr>
            <p:extLst>
              <p:ext uri="{D42A27DB-BD31-4B8C-83A1-F6EECF244321}">
                <p14:modId xmlns:p14="http://schemas.microsoft.com/office/powerpoint/2010/main" val="4250172550"/>
              </p:ext>
            </p:extLst>
          </p:nvPr>
        </p:nvGraphicFramePr>
        <p:xfrm>
          <a:off x="7083394" y="1412125"/>
          <a:ext cx="3600000" cy="3600000"/>
        </p:xfrm>
        <a:graphic>
          <a:graphicData uri="http://schemas.openxmlformats.org/drawingml/2006/table">
            <a:tbl>
              <a:tblPr firstRow="1" bandRow="1">
                <a:tableStyleId>{2D5ABB26-0587-4C30-8999-92F81FD0307C}</a:tableStyleId>
              </a:tblPr>
              <a:tblGrid>
                <a:gridCol w="900000">
                  <a:extLst>
                    <a:ext uri="{9D8B030D-6E8A-4147-A177-3AD203B41FA5}">
                      <a16:colId xmlns:a16="http://schemas.microsoft.com/office/drawing/2014/main" val="1057083965"/>
                    </a:ext>
                  </a:extLst>
                </a:gridCol>
                <a:gridCol w="900000">
                  <a:extLst>
                    <a:ext uri="{9D8B030D-6E8A-4147-A177-3AD203B41FA5}">
                      <a16:colId xmlns:a16="http://schemas.microsoft.com/office/drawing/2014/main" val="662153155"/>
                    </a:ext>
                  </a:extLst>
                </a:gridCol>
                <a:gridCol w="900000">
                  <a:extLst>
                    <a:ext uri="{9D8B030D-6E8A-4147-A177-3AD203B41FA5}">
                      <a16:colId xmlns:a16="http://schemas.microsoft.com/office/drawing/2014/main" val="745632607"/>
                    </a:ext>
                  </a:extLst>
                </a:gridCol>
                <a:gridCol w="900000">
                  <a:extLst>
                    <a:ext uri="{9D8B030D-6E8A-4147-A177-3AD203B41FA5}">
                      <a16:colId xmlns:a16="http://schemas.microsoft.com/office/drawing/2014/main" val="3605885636"/>
                    </a:ext>
                  </a:extLst>
                </a:gridCol>
              </a:tblGrid>
              <a:tr h="900000">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8527378"/>
                  </a:ext>
                </a:extLst>
              </a:tr>
              <a:tr h="900000">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8581515"/>
                  </a:ext>
                </a:extLst>
              </a:tr>
              <a:tr h="900000">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466415"/>
                  </a:ext>
                </a:extLst>
              </a:tr>
              <a:tr h="900000">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07057"/>
                  </a:ext>
                </a:extLst>
              </a:tr>
            </a:tbl>
          </a:graphicData>
        </a:graphic>
      </p:graphicFrame>
      <p:pic>
        <p:nvPicPr>
          <p:cNvPr id="4" name="Afbeelding 3" descr="Afbeelding met wiel, Landvoertuig, voertuig, fiets&#10;&#10;Automatisch gegenereerde beschrijving">
            <a:extLst>
              <a:ext uri="{FF2B5EF4-FFF2-40B4-BE49-F238E27FC236}">
                <a16:creationId xmlns:a16="http://schemas.microsoft.com/office/drawing/2014/main" id="{32FD681C-9DC7-3DE6-A3A3-BA004A80E639}"/>
              </a:ext>
            </a:extLst>
          </p:cNvPr>
          <p:cNvPicPr>
            <a:picLocks noChangeAspect="1"/>
          </p:cNvPicPr>
          <p:nvPr/>
        </p:nvPicPr>
        <p:blipFill rotWithShape="1">
          <a:blip r:embed="rId4"/>
          <a:srcRect l="609" t="9450" r="49329" b="20648"/>
          <a:stretch/>
        </p:blipFill>
        <p:spPr>
          <a:xfrm>
            <a:off x="7173156" y="1518082"/>
            <a:ext cx="692459" cy="683598"/>
          </a:xfrm>
          <a:prstGeom prst="rect">
            <a:avLst/>
          </a:prstGeom>
        </p:spPr>
      </p:pic>
      <p:pic>
        <p:nvPicPr>
          <p:cNvPr id="5" name="Afbeelding 4" descr="Afbeelding met wiel, Landvoertuig, voertuig, fiets&#10;&#10;Automatisch gegenereerde beschrijving">
            <a:extLst>
              <a:ext uri="{FF2B5EF4-FFF2-40B4-BE49-F238E27FC236}">
                <a16:creationId xmlns:a16="http://schemas.microsoft.com/office/drawing/2014/main" id="{6359EC57-EEF6-426C-13AA-9F11FDA27FDA}"/>
              </a:ext>
            </a:extLst>
          </p:cNvPr>
          <p:cNvPicPr>
            <a:picLocks noChangeAspect="1"/>
          </p:cNvPicPr>
          <p:nvPr/>
        </p:nvPicPr>
        <p:blipFill rotWithShape="1">
          <a:blip r:embed="rId4"/>
          <a:srcRect l="50343" t="7789" r="-3722" b="19133"/>
          <a:stretch/>
        </p:blipFill>
        <p:spPr>
          <a:xfrm>
            <a:off x="9869010" y="4162990"/>
            <a:ext cx="738325" cy="714642"/>
          </a:xfrm>
          <a:prstGeom prst="rect">
            <a:avLst/>
          </a:prstGeom>
        </p:spPr>
      </p:pic>
      <p:pic>
        <p:nvPicPr>
          <p:cNvPr id="7" name="Afbeelding 6" descr="Afbeelding met wiel, band, voertuig, Landvoertuig&#10;&#10;Automatisch gegenereerde beschrijving">
            <a:extLst>
              <a:ext uri="{FF2B5EF4-FFF2-40B4-BE49-F238E27FC236}">
                <a16:creationId xmlns:a16="http://schemas.microsoft.com/office/drawing/2014/main" id="{EC78B3C2-9BDD-78F5-0D9D-EBAA98CD1F3C}"/>
              </a:ext>
            </a:extLst>
          </p:cNvPr>
          <p:cNvPicPr>
            <a:picLocks noChangeAspect="1"/>
          </p:cNvPicPr>
          <p:nvPr/>
        </p:nvPicPr>
        <p:blipFill rotWithShape="1">
          <a:blip r:embed="rId5"/>
          <a:srcRect t="8194" r="49214" b="20833"/>
          <a:stretch/>
        </p:blipFill>
        <p:spPr>
          <a:xfrm>
            <a:off x="8075354" y="2384898"/>
            <a:ext cx="744795" cy="735875"/>
          </a:xfrm>
          <a:prstGeom prst="rect">
            <a:avLst/>
          </a:prstGeom>
        </p:spPr>
      </p:pic>
      <p:pic>
        <p:nvPicPr>
          <p:cNvPr id="8" name="Afbeelding 7" descr="Afbeelding met wiel, band, voertuig, Landvoertuig&#10;&#10;Automatisch gegenereerde beschrijving">
            <a:extLst>
              <a:ext uri="{FF2B5EF4-FFF2-40B4-BE49-F238E27FC236}">
                <a16:creationId xmlns:a16="http://schemas.microsoft.com/office/drawing/2014/main" id="{598F5BC2-98A2-84BA-ED30-5FA45357403B}"/>
              </a:ext>
            </a:extLst>
          </p:cNvPr>
          <p:cNvPicPr>
            <a:picLocks noChangeAspect="1"/>
          </p:cNvPicPr>
          <p:nvPr/>
        </p:nvPicPr>
        <p:blipFill rotWithShape="1">
          <a:blip r:embed="rId5"/>
          <a:srcRect l="50475" t="8754" r="-1261" b="20273"/>
          <a:stretch/>
        </p:blipFill>
        <p:spPr>
          <a:xfrm>
            <a:off x="7173156" y="4152373"/>
            <a:ext cx="744795" cy="735875"/>
          </a:xfrm>
          <a:prstGeom prst="rect">
            <a:avLst/>
          </a:prstGeom>
        </p:spPr>
      </p:pic>
      <p:pic>
        <p:nvPicPr>
          <p:cNvPr id="10" name="Afbeelding 9" descr="Afbeelding met voertuig, transport, Landvoertuig, wiel&#10;&#10;Automatisch gegenereerde beschrijving">
            <a:extLst>
              <a:ext uri="{FF2B5EF4-FFF2-40B4-BE49-F238E27FC236}">
                <a16:creationId xmlns:a16="http://schemas.microsoft.com/office/drawing/2014/main" id="{0B54F80C-B1D0-E181-7B73-E75B7A60BC2F}"/>
              </a:ext>
            </a:extLst>
          </p:cNvPr>
          <p:cNvPicPr>
            <a:picLocks noChangeAspect="1"/>
          </p:cNvPicPr>
          <p:nvPr/>
        </p:nvPicPr>
        <p:blipFill rotWithShape="1">
          <a:blip r:embed="rId6"/>
          <a:srcRect l="272" t="9131" r="49724" b="20724"/>
          <a:stretch/>
        </p:blipFill>
        <p:spPr>
          <a:xfrm>
            <a:off x="8083583" y="1518083"/>
            <a:ext cx="692460" cy="686762"/>
          </a:xfrm>
          <a:prstGeom prst="rect">
            <a:avLst/>
          </a:prstGeom>
        </p:spPr>
      </p:pic>
      <p:pic>
        <p:nvPicPr>
          <p:cNvPr id="11" name="Afbeelding 10" descr="Afbeelding met voertuig, transport, Landvoertuig, wiel&#10;&#10;Automatisch gegenereerde beschrijving">
            <a:extLst>
              <a:ext uri="{FF2B5EF4-FFF2-40B4-BE49-F238E27FC236}">
                <a16:creationId xmlns:a16="http://schemas.microsoft.com/office/drawing/2014/main" id="{2472CE01-A053-2762-59C5-4D21C362F56A}"/>
              </a:ext>
            </a:extLst>
          </p:cNvPr>
          <p:cNvPicPr>
            <a:picLocks noChangeAspect="1"/>
          </p:cNvPicPr>
          <p:nvPr/>
        </p:nvPicPr>
        <p:blipFill rotWithShape="1">
          <a:blip r:embed="rId6"/>
          <a:srcRect l="50063" t="6541" r="-411" b="20299"/>
          <a:stretch/>
        </p:blipFill>
        <p:spPr>
          <a:xfrm>
            <a:off x="9008529" y="3285350"/>
            <a:ext cx="697214" cy="716275"/>
          </a:xfrm>
          <a:prstGeom prst="rect">
            <a:avLst/>
          </a:prstGeom>
        </p:spPr>
      </p:pic>
      <p:pic>
        <p:nvPicPr>
          <p:cNvPr id="13" name="Afbeelding 12" descr="Afbeelding met voertuig, Landvoertuig, transport, wiel&#10;&#10;Automatisch gegenereerde beschrijving">
            <a:extLst>
              <a:ext uri="{FF2B5EF4-FFF2-40B4-BE49-F238E27FC236}">
                <a16:creationId xmlns:a16="http://schemas.microsoft.com/office/drawing/2014/main" id="{15AF9380-8313-9633-CF04-0B734A1B9062}"/>
              </a:ext>
            </a:extLst>
          </p:cNvPr>
          <p:cNvPicPr>
            <a:picLocks noChangeAspect="1"/>
          </p:cNvPicPr>
          <p:nvPr/>
        </p:nvPicPr>
        <p:blipFill rotWithShape="1">
          <a:blip r:embed="rId7"/>
          <a:srcRect t="8261" r="50000" b="18116"/>
          <a:stretch/>
        </p:blipFill>
        <p:spPr>
          <a:xfrm>
            <a:off x="8083583" y="4162990"/>
            <a:ext cx="753030" cy="783928"/>
          </a:xfrm>
          <a:prstGeom prst="rect">
            <a:avLst/>
          </a:prstGeom>
        </p:spPr>
      </p:pic>
      <p:pic>
        <p:nvPicPr>
          <p:cNvPr id="14" name="Afbeelding 13" descr="Afbeelding met voertuig, Landvoertuig, transport, wiel&#10;&#10;Automatisch gegenereerde beschrijving">
            <a:extLst>
              <a:ext uri="{FF2B5EF4-FFF2-40B4-BE49-F238E27FC236}">
                <a16:creationId xmlns:a16="http://schemas.microsoft.com/office/drawing/2014/main" id="{4B962D88-7D7E-9632-F479-1BF1D330F9CA}"/>
              </a:ext>
            </a:extLst>
          </p:cNvPr>
          <p:cNvPicPr>
            <a:picLocks noChangeAspect="1"/>
          </p:cNvPicPr>
          <p:nvPr/>
        </p:nvPicPr>
        <p:blipFill rotWithShape="1">
          <a:blip r:embed="rId7"/>
          <a:srcRect l="50705" t="7172" r="-705" b="19205"/>
          <a:stretch/>
        </p:blipFill>
        <p:spPr>
          <a:xfrm>
            <a:off x="9854305" y="1467917"/>
            <a:ext cx="753030" cy="783928"/>
          </a:xfrm>
          <a:prstGeom prst="rect">
            <a:avLst/>
          </a:prstGeom>
        </p:spPr>
      </p:pic>
      <p:pic>
        <p:nvPicPr>
          <p:cNvPr id="16" name="Afbeelding 15" descr="Afbeelding met wiel, voertuig, Landvoertuig, band&#10;&#10;Automatisch gegenereerde beschrijving">
            <a:extLst>
              <a:ext uri="{FF2B5EF4-FFF2-40B4-BE49-F238E27FC236}">
                <a16:creationId xmlns:a16="http://schemas.microsoft.com/office/drawing/2014/main" id="{57963DBA-57D1-C4D0-CEEB-92B95CE77C54}"/>
              </a:ext>
            </a:extLst>
          </p:cNvPr>
          <p:cNvPicPr>
            <a:picLocks noChangeAspect="1"/>
          </p:cNvPicPr>
          <p:nvPr/>
        </p:nvPicPr>
        <p:blipFill rotWithShape="1">
          <a:blip r:embed="rId8"/>
          <a:srcRect t="8582" r="49539" b="19081"/>
          <a:stretch/>
        </p:blipFill>
        <p:spPr>
          <a:xfrm>
            <a:off x="9854305" y="2343092"/>
            <a:ext cx="767326" cy="777681"/>
          </a:xfrm>
          <a:prstGeom prst="rect">
            <a:avLst/>
          </a:prstGeom>
        </p:spPr>
      </p:pic>
      <p:pic>
        <p:nvPicPr>
          <p:cNvPr id="17" name="Afbeelding 16" descr="Afbeelding met wiel, voertuig, Landvoertuig, band&#10;&#10;Automatisch gegenereerde beschrijving">
            <a:extLst>
              <a:ext uri="{FF2B5EF4-FFF2-40B4-BE49-F238E27FC236}">
                <a16:creationId xmlns:a16="http://schemas.microsoft.com/office/drawing/2014/main" id="{FBCAC486-EB84-238F-8CEA-7036E7A82632}"/>
              </a:ext>
            </a:extLst>
          </p:cNvPr>
          <p:cNvPicPr>
            <a:picLocks noChangeAspect="1"/>
          </p:cNvPicPr>
          <p:nvPr/>
        </p:nvPicPr>
        <p:blipFill rotWithShape="1">
          <a:blip r:embed="rId8"/>
          <a:srcRect l="50485" t="8451" r="-946" b="19212"/>
          <a:stretch/>
        </p:blipFill>
        <p:spPr>
          <a:xfrm>
            <a:off x="7134724" y="3253021"/>
            <a:ext cx="783228" cy="793798"/>
          </a:xfrm>
          <a:prstGeom prst="rect">
            <a:avLst/>
          </a:prstGeom>
        </p:spPr>
      </p:pic>
      <p:pic>
        <p:nvPicPr>
          <p:cNvPr id="19" name="Afbeelding 18" descr="Afbeelding met hemel, schermopname, weg, boom&#10;&#10;Automatisch gegenereerde beschrijving">
            <a:extLst>
              <a:ext uri="{FF2B5EF4-FFF2-40B4-BE49-F238E27FC236}">
                <a16:creationId xmlns:a16="http://schemas.microsoft.com/office/drawing/2014/main" id="{D672A9E9-E414-1448-243C-8755BE9923C8}"/>
              </a:ext>
            </a:extLst>
          </p:cNvPr>
          <p:cNvPicPr>
            <a:picLocks noChangeAspect="1"/>
          </p:cNvPicPr>
          <p:nvPr/>
        </p:nvPicPr>
        <p:blipFill rotWithShape="1">
          <a:blip r:embed="rId9"/>
          <a:srcRect l="50000" t="8123" b="18314"/>
          <a:stretch/>
        </p:blipFill>
        <p:spPr>
          <a:xfrm>
            <a:off x="7173156" y="2384899"/>
            <a:ext cx="715495" cy="744246"/>
          </a:xfrm>
          <a:prstGeom prst="rect">
            <a:avLst/>
          </a:prstGeom>
        </p:spPr>
      </p:pic>
      <p:pic>
        <p:nvPicPr>
          <p:cNvPr id="21" name="Afbeelding 20" descr="Afbeelding met voertuig, Landvoertuig, wiel, auto&#10;&#10;Automatisch gegenereerde beschrijving">
            <a:extLst>
              <a:ext uri="{FF2B5EF4-FFF2-40B4-BE49-F238E27FC236}">
                <a16:creationId xmlns:a16="http://schemas.microsoft.com/office/drawing/2014/main" id="{6C1F35D8-B07A-3322-D0B1-BBAF5509DD14}"/>
              </a:ext>
            </a:extLst>
          </p:cNvPr>
          <p:cNvPicPr>
            <a:picLocks noChangeAspect="1"/>
          </p:cNvPicPr>
          <p:nvPr/>
        </p:nvPicPr>
        <p:blipFill rotWithShape="1">
          <a:blip r:embed="rId10"/>
          <a:srcRect t="8735" r="49370" b="20613"/>
          <a:stretch/>
        </p:blipFill>
        <p:spPr>
          <a:xfrm>
            <a:off x="8923175" y="1473845"/>
            <a:ext cx="782568" cy="772071"/>
          </a:xfrm>
          <a:prstGeom prst="rect">
            <a:avLst/>
          </a:prstGeom>
        </p:spPr>
      </p:pic>
      <p:pic>
        <p:nvPicPr>
          <p:cNvPr id="23" name="Afbeelding 22" descr="Afbeelding met oversteekplaats, voertuig, tekst, auto&#10;&#10;Automatisch gegenereerde beschrijving">
            <a:extLst>
              <a:ext uri="{FF2B5EF4-FFF2-40B4-BE49-F238E27FC236}">
                <a16:creationId xmlns:a16="http://schemas.microsoft.com/office/drawing/2014/main" id="{84C08651-41A7-DA21-254D-54ADDECAF81F}"/>
              </a:ext>
            </a:extLst>
          </p:cNvPr>
          <p:cNvPicPr>
            <a:picLocks noChangeAspect="1"/>
          </p:cNvPicPr>
          <p:nvPr/>
        </p:nvPicPr>
        <p:blipFill rotWithShape="1">
          <a:blip r:embed="rId11"/>
          <a:srcRect l="50000" t="8276" b="19081"/>
          <a:stretch/>
        </p:blipFill>
        <p:spPr>
          <a:xfrm>
            <a:off x="8960948" y="2361854"/>
            <a:ext cx="744795" cy="765040"/>
          </a:xfrm>
          <a:prstGeom prst="rect">
            <a:avLst/>
          </a:prstGeom>
        </p:spPr>
      </p:pic>
      <p:pic>
        <p:nvPicPr>
          <p:cNvPr id="25" name="Afbeelding 24" descr="Afbeelding met buitenshuis, hemel, boom, schermopname&#10;&#10;Automatisch gegenereerde beschrijving">
            <a:extLst>
              <a:ext uri="{FF2B5EF4-FFF2-40B4-BE49-F238E27FC236}">
                <a16:creationId xmlns:a16="http://schemas.microsoft.com/office/drawing/2014/main" id="{06502A6B-597E-601A-6B47-282898CE1AE6}"/>
              </a:ext>
            </a:extLst>
          </p:cNvPr>
          <p:cNvPicPr>
            <a:picLocks noChangeAspect="1"/>
          </p:cNvPicPr>
          <p:nvPr/>
        </p:nvPicPr>
        <p:blipFill rotWithShape="1">
          <a:blip r:embed="rId12"/>
          <a:srcRect t="7663" r="49539" b="18008"/>
          <a:stretch/>
        </p:blipFill>
        <p:spPr>
          <a:xfrm>
            <a:off x="8083583" y="3285350"/>
            <a:ext cx="692460" cy="721134"/>
          </a:xfrm>
          <a:prstGeom prst="rect">
            <a:avLst/>
          </a:prstGeom>
        </p:spPr>
      </p:pic>
      <p:pic>
        <p:nvPicPr>
          <p:cNvPr id="26" name="Afbeelding 25" descr="Afbeelding met buitenshuis, hemel, boom, schermopname&#10;&#10;Automatisch gegenereerde beschrijving">
            <a:extLst>
              <a:ext uri="{FF2B5EF4-FFF2-40B4-BE49-F238E27FC236}">
                <a16:creationId xmlns:a16="http://schemas.microsoft.com/office/drawing/2014/main" id="{96784811-B1EE-F3F1-C191-69B077A854DC}"/>
              </a:ext>
            </a:extLst>
          </p:cNvPr>
          <p:cNvPicPr>
            <a:picLocks noChangeAspect="1"/>
          </p:cNvPicPr>
          <p:nvPr/>
        </p:nvPicPr>
        <p:blipFill rotWithShape="1">
          <a:blip r:embed="rId12"/>
          <a:srcRect l="50778" t="5288" r="-1239" b="20383"/>
          <a:stretch/>
        </p:blipFill>
        <p:spPr>
          <a:xfrm>
            <a:off x="9013283" y="4167114"/>
            <a:ext cx="692460" cy="721134"/>
          </a:xfrm>
          <a:prstGeom prst="rect">
            <a:avLst/>
          </a:prstGeom>
        </p:spPr>
      </p:pic>
      <p:pic>
        <p:nvPicPr>
          <p:cNvPr id="28" name="Afbeelding 27" descr="Afbeelding met boom, schermopname, plant, kunst&#10;&#10;Automatisch gegenereerde beschrijving">
            <a:extLst>
              <a:ext uri="{FF2B5EF4-FFF2-40B4-BE49-F238E27FC236}">
                <a16:creationId xmlns:a16="http://schemas.microsoft.com/office/drawing/2014/main" id="{1E6818B1-EBEE-601B-0D3B-C29F76F15250}"/>
              </a:ext>
            </a:extLst>
          </p:cNvPr>
          <p:cNvPicPr>
            <a:picLocks noChangeAspect="1"/>
          </p:cNvPicPr>
          <p:nvPr/>
        </p:nvPicPr>
        <p:blipFill rotWithShape="1">
          <a:blip r:embed="rId13"/>
          <a:srcRect t="8455" r="49539" b="19837"/>
          <a:stretch/>
        </p:blipFill>
        <p:spPr>
          <a:xfrm>
            <a:off x="9825074" y="3278700"/>
            <a:ext cx="738988" cy="742439"/>
          </a:xfrm>
          <a:prstGeom prst="rect">
            <a:avLst/>
          </a:prstGeom>
        </p:spPr>
      </p:pic>
      <p:sp>
        <p:nvSpPr>
          <p:cNvPr id="29" name="Tekstvak 28">
            <a:extLst>
              <a:ext uri="{FF2B5EF4-FFF2-40B4-BE49-F238E27FC236}">
                <a16:creationId xmlns:a16="http://schemas.microsoft.com/office/drawing/2014/main" id="{0B7F2EB0-5F45-CA6E-1A87-8CF041380C49}"/>
              </a:ext>
            </a:extLst>
          </p:cNvPr>
          <p:cNvSpPr txBox="1"/>
          <p:nvPr/>
        </p:nvSpPr>
        <p:spPr>
          <a:xfrm>
            <a:off x="1438507" y="1412125"/>
            <a:ext cx="1992853" cy="307777"/>
          </a:xfrm>
          <a:prstGeom prst="rect">
            <a:avLst/>
          </a:prstGeom>
          <a:noFill/>
        </p:spPr>
        <p:txBody>
          <a:bodyPr wrap="none" rtlCol="0">
            <a:spAutoFit/>
          </a:bodyPr>
          <a:lstStyle/>
          <a:p>
            <a:r>
              <a:rPr lang="nl-NL" dirty="0"/>
              <a:t>Levend programmeren</a:t>
            </a:r>
          </a:p>
        </p:txBody>
      </p:sp>
      <p:pic>
        <p:nvPicPr>
          <p:cNvPr id="97" name="Afbeelding 96" descr="fbeelding met persoon, kleding, schoeisel, hockey">
            <a:extLst>
              <a:ext uri="{FF2B5EF4-FFF2-40B4-BE49-F238E27FC236}">
                <a16:creationId xmlns:a16="http://schemas.microsoft.com/office/drawing/2014/main" id="{76EC799F-2307-AF8B-67AB-A0BA31EB8F08}"/>
              </a:ext>
            </a:extLst>
          </p:cNvPr>
          <p:cNvPicPr>
            <a:picLocks noChangeAspect="1"/>
          </p:cNvPicPr>
          <p:nvPr/>
        </p:nvPicPr>
        <p:blipFill>
          <a:blip r:embed="rId14">
            <a:alphaModFix/>
            <a:extLst>
              <a:ext uri="{BEBA8EAE-BF5A-486C-A8C5-ECC9F3942E4B}">
                <a14:imgProps xmlns:a14="http://schemas.microsoft.com/office/drawing/2010/main">
                  <a14:imgLayer r:embed="rId15">
                    <a14:imgEffect>
                      <a14:backgroundRemoval t="7685" b="92130" l="10000" r="90000">
                        <a14:foregroundMark x1="49074" y1="12778" x2="49074" y2="12778"/>
                        <a14:foregroundMark x1="48241" y1="26019" x2="48241" y2="26019"/>
                        <a14:foregroundMark x1="39722" y1="20648" x2="39722" y2="20648"/>
                        <a14:foregroundMark x1="53611" y1="22407" x2="53611" y2="22407"/>
                        <a14:foregroundMark x1="46111" y1="26667" x2="46111" y2="26667"/>
                        <a14:foregroundMark x1="45833" y1="26019" x2="51204" y2="25741"/>
                        <a14:foregroundMark x1="50000" y1="26019" x2="53056" y2="26389"/>
                        <a14:foregroundMark x1="52407" y1="78333" x2="53796" y2="92222"/>
                        <a14:foregroundMark x1="53796" y1="92222" x2="59074" y2="86204"/>
                        <a14:foregroundMark x1="53333" y1="41111" x2="36296" y2="40556"/>
                        <a14:foregroundMark x1="36296" y1="40556" x2="36759" y2="40556"/>
                        <a14:foregroundMark x1="41296" y1="32685" x2="54259" y2="32315"/>
                        <a14:foregroundMark x1="54259" y1="32315" x2="56019" y2="32407"/>
                        <a14:foregroundMark x1="40093" y1="47778" x2="53611" y2="50926"/>
                        <a14:foregroundMark x1="53611" y1="50926" x2="56019" y2="49352"/>
                        <a14:foregroundMark x1="39444" y1="57500" x2="55185" y2="58333"/>
                        <a14:foregroundMark x1="44630" y1="65648" x2="55463" y2="65278"/>
                        <a14:foregroundMark x1="43056" y1="66574" x2="44907" y2="80463"/>
                        <a14:foregroundMark x1="44907" y1="80463" x2="44907" y2="80093"/>
                        <a14:foregroundMark x1="55463" y1="67778" x2="50926" y2="71389"/>
                        <a14:foregroundMark x1="42500" y1="80741" x2="42130" y2="87407"/>
                        <a14:foregroundMark x1="36111" y1="51389" x2="34630" y2="42037"/>
                        <a14:foregroundMark x1="31852" y1="43611" x2="31852" y2="43611"/>
                        <a14:foregroundMark x1="34630" y1="38148" x2="34630" y2="38148"/>
                        <a14:foregroundMark x1="39722" y1="30556" x2="45463" y2="29352"/>
                        <a14:foregroundMark x1="47593" y1="17315" x2="49074" y2="22130"/>
                        <a14:foregroundMark x1="40093" y1="20926" x2="47037" y2="7685"/>
                        <a14:foregroundMark x1="47037" y1="7685" x2="52222" y2="21481"/>
                        <a14:foregroundMark x1="52222" y1="21481" x2="51852" y2="22407"/>
                        <a14:foregroundMark x1="42130" y1="91944" x2="38889" y2="87963"/>
                        <a14:foregroundMark x1="60000" y1="43889" x2="62407" y2="43241"/>
                        <a14:foregroundMark x1="59444" y1="37870" x2="61852" y2="41759"/>
                      </a14:backgroundRemoval>
                    </a14:imgEffect>
                  </a14:imgLayer>
                </a14:imgProps>
              </a:ext>
            </a:extLst>
          </a:blip>
          <a:stretch>
            <a:fillRect/>
          </a:stretch>
        </p:blipFill>
        <p:spPr>
          <a:xfrm>
            <a:off x="7535067" y="2790075"/>
            <a:ext cx="2771961" cy="27719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pic>
        <p:nvPicPr>
          <p:cNvPr id="107" name="Google Shape;107;p4" descr="Afbeelding met tekst, Rechthoek, schermopname, omlijsting&#10;&#10;Automatisch gegenereerde beschrijving"/>
          <p:cNvPicPr preferRelativeResize="0">
            <a:picLocks noGrp="1"/>
          </p:cNvPicPr>
          <p:nvPr>
            <p:ph type="body" idx="1"/>
          </p:nvPr>
        </p:nvPicPr>
        <p:blipFill rotWithShape="1">
          <a:blip r:embed="rId3">
            <a:alphaModFix/>
          </a:blip>
          <a:srcRect t="3552" r="-2" b="3522"/>
          <a:stretch/>
        </p:blipFill>
        <p:spPr>
          <a:xfrm>
            <a:off x="-6588" y="10"/>
            <a:ext cx="12198588" cy="6857990"/>
          </a:xfrm>
          <a:prstGeom prst="rect">
            <a:avLst/>
          </a:prstGeom>
          <a:noFill/>
          <a:ln>
            <a:noFill/>
          </a:ln>
        </p:spPr>
      </p:pic>
      <p:sp>
        <p:nvSpPr>
          <p:cNvPr id="2" name="Tekstvak 1">
            <a:extLst>
              <a:ext uri="{FF2B5EF4-FFF2-40B4-BE49-F238E27FC236}">
                <a16:creationId xmlns:a16="http://schemas.microsoft.com/office/drawing/2014/main" id="{C2B342D7-E9A5-0996-1F56-7D114E207DA9}"/>
              </a:ext>
            </a:extLst>
          </p:cNvPr>
          <p:cNvSpPr txBox="1"/>
          <p:nvPr/>
        </p:nvSpPr>
        <p:spPr>
          <a:xfrm>
            <a:off x="1739590" y="1550020"/>
            <a:ext cx="2133918" cy="307777"/>
          </a:xfrm>
          <a:prstGeom prst="rect">
            <a:avLst/>
          </a:prstGeom>
          <a:noFill/>
        </p:spPr>
        <p:txBody>
          <a:bodyPr wrap="none" rtlCol="0">
            <a:spAutoFit/>
          </a:bodyPr>
          <a:lstStyle/>
          <a:p>
            <a:r>
              <a:rPr lang="nl-NL" dirty="0" err="1"/>
              <a:t>Beebotmat</a:t>
            </a:r>
            <a:r>
              <a:rPr lang="nl-NL" dirty="0"/>
              <a:t> met woorden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pic>
        <p:nvPicPr>
          <p:cNvPr id="112" name="Google Shape;112;p5" descr="Afbeelding met Rechthoek, tekst, schermopname, omlijsting&#10;&#10;Automatisch gegenereerde beschrijving"/>
          <p:cNvPicPr preferRelativeResize="0">
            <a:picLocks noGrp="1"/>
          </p:cNvPicPr>
          <p:nvPr>
            <p:ph type="body" idx="1"/>
          </p:nvPr>
        </p:nvPicPr>
        <p:blipFill rotWithShape="1">
          <a:blip r:embed="rId3">
            <a:alphaModFix/>
          </a:blip>
          <a:srcRect t="3291" r="-2" b="3782"/>
          <a:stretch/>
        </p:blipFill>
        <p:spPr>
          <a:xfrm>
            <a:off x="-6588" y="10"/>
            <a:ext cx="12198588" cy="6857990"/>
          </a:xfrm>
          <a:prstGeom prst="rect">
            <a:avLst/>
          </a:prstGeom>
          <a:noFill/>
          <a:ln>
            <a:noFill/>
          </a:ln>
        </p:spPr>
      </p:pic>
      <p:sp>
        <p:nvSpPr>
          <p:cNvPr id="2" name="Tekstvak 1">
            <a:extLst>
              <a:ext uri="{FF2B5EF4-FFF2-40B4-BE49-F238E27FC236}">
                <a16:creationId xmlns:a16="http://schemas.microsoft.com/office/drawing/2014/main" id="{DE5D21AC-CB6F-C67B-2C4D-CBA856E4D27F}"/>
              </a:ext>
            </a:extLst>
          </p:cNvPr>
          <p:cNvSpPr txBox="1"/>
          <p:nvPr/>
        </p:nvSpPr>
        <p:spPr>
          <a:xfrm>
            <a:off x="2129883" y="1416205"/>
            <a:ext cx="1696298" cy="307777"/>
          </a:xfrm>
          <a:prstGeom prst="rect">
            <a:avLst/>
          </a:prstGeom>
          <a:noFill/>
        </p:spPr>
        <p:txBody>
          <a:bodyPr wrap="none" rtlCol="0">
            <a:spAutoFit/>
          </a:bodyPr>
          <a:lstStyle/>
          <a:p>
            <a:r>
              <a:rPr lang="nl-NL" dirty="0" err="1"/>
              <a:t>Beebotmat</a:t>
            </a:r>
            <a:r>
              <a:rPr lang="nl-NL" dirty="0"/>
              <a:t> verkeer</a:t>
            </a:r>
          </a:p>
        </p:txBody>
      </p:sp>
      <p:pic>
        <p:nvPicPr>
          <p:cNvPr id="4" name="Afbeelding 3" descr="Afbeelding met raam, schermopname, plein, Rechthoek&#10;&#10;Automatisch gegenereerde beschrijving">
            <a:extLst>
              <a:ext uri="{FF2B5EF4-FFF2-40B4-BE49-F238E27FC236}">
                <a16:creationId xmlns:a16="http://schemas.microsoft.com/office/drawing/2014/main" id="{768A30DE-F618-EE49-4944-129F9B4F5936}"/>
              </a:ext>
            </a:extLst>
          </p:cNvPr>
          <p:cNvPicPr>
            <a:picLocks noChangeAspect="1"/>
          </p:cNvPicPr>
          <p:nvPr/>
        </p:nvPicPr>
        <p:blipFill>
          <a:blip r:embed="rId4"/>
          <a:stretch>
            <a:fillRect/>
          </a:stretch>
        </p:blipFill>
        <p:spPr>
          <a:xfrm>
            <a:off x="4398227" y="1416205"/>
            <a:ext cx="6774366" cy="451624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pic>
        <p:nvPicPr>
          <p:cNvPr id="117" name="Google Shape;117;p6" descr="Afbeelding met Rechthoek, tekst, schermopname, omlijsting&#10;&#10;Automatisch gegenereerde beschrijving"/>
          <p:cNvPicPr preferRelativeResize="0">
            <a:picLocks noGrp="1"/>
          </p:cNvPicPr>
          <p:nvPr>
            <p:ph type="body" idx="1"/>
          </p:nvPr>
        </p:nvPicPr>
        <p:blipFill rotWithShape="1">
          <a:blip r:embed="rId3">
            <a:alphaModFix/>
          </a:blip>
          <a:srcRect t="3291" r="-2" b="3782"/>
          <a:stretch/>
        </p:blipFill>
        <p:spPr>
          <a:xfrm>
            <a:off x="-6588" y="10"/>
            <a:ext cx="12198588" cy="6857990"/>
          </a:xfrm>
          <a:prstGeom prst="rect">
            <a:avLst/>
          </a:prstGeom>
          <a:noFill/>
          <a:ln>
            <a:noFill/>
          </a:ln>
        </p:spPr>
      </p:pic>
      <p:pic>
        <p:nvPicPr>
          <p:cNvPr id="2" name="Afbeelding 1">
            <a:extLst>
              <a:ext uri="{FF2B5EF4-FFF2-40B4-BE49-F238E27FC236}">
                <a16:creationId xmlns:a16="http://schemas.microsoft.com/office/drawing/2014/main" id="{F07E318C-0602-9592-8F1D-C20B20B19812}"/>
              </a:ext>
            </a:extLst>
          </p:cNvPr>
          <p:cNvPicPr>
            <a:picLocks noChangeAspect="1"/>
          </p:cNvPicPr>
          <p:nvPr/>
        </p:nvPicPr>
        <p:blipFill rotWithShape="1">
          <a:blip r:embed="rId4">
            <a:extLst>
              <a:ext uri="{28A0092B-C50C-407E-A947-70E740481C1C}">
                <a14:useLocalDpi xmlns:a14="http://schemas.microsoft.com/office/drawing/2010/main" val="0"/>
              </a:ext>
            </a:extLst>
          </a:blip>
          <a:srcRect b="25000"/>
          <a:stretch/>
        </p:blipFill>
        <p:spPr bwMode="auto">
          <a:xfrm>
            <a:off x="6241709" y="2289345"/>
            <a:ext cx="3995111" cy="2996333"/>
          </a:xfrm>
          <a:prstGeom prst="rect">
            <a:avLst/>
          </a:prstGeom>
          <a:ln>
            <a:noFill/>
          </a:ln>
          <a:extLst>
            <a:ext uri="{53640926-AAD7-44D8-BBD7-CCE9431645EC}">
              <a14:shadowObscured xmlns:a14="http://schemas.microsoft.com/office/drawing/2010/main"/>
            </a:ext>
          </a:extLst>
        </p:spPr>
      </p:pic>
      <p:sp>
        <p:nvSpPr>
          <p:cNvPr id="3" name="Tekstvak 2">
            <a:extLst>
              <a:ext uri="{FF2B5EF4-FFF2-40B4-BE49-F238E27FC236}">
                <a16:creationId xmlns:a16="http://schemas.microsoft.com/office/drawing/2014/main" id="{F88DC387-2B7C-7F25-5496-432FA4DB59B3}"/>
              </a:ext>
            </a:extLst>
          </p:cNvPr>
          <p:cNvSpPr txBox="1"/>
          <p:nvPr/>
        </p:nvSpPr>
        <p:spPr>
          <a:xfrm>
            <a:off x="2062976" y="1405054"/>
            <a:ext cx="2621230" cy="307777"/>
          </a:xfrm>
          <a:prstGeom prst="rect">
            <a:avLst/>
          </a:prstGeom>
          <a:noFill/>
        </p:spPr>
        <p:txBody>
          <a:bodyPr wrap="none" rtlCol="0">
            <a:spAutoFit/>
          </a:bodyPr>
          <a:lstStyle/>
          <a:p>
            <a:r>
              <a:rPr lang="nl-NL" dirty="0"/>
              <a:t>De Blue-bot zonder </a:t>
            </a:r>
            <a:r>
              <a:rPr lang="nl-NL" dirty="0" err="1"/>
              <a:t>beebotmat</a:t>
            </a:r>
            <a:endParaRPr lang="nl-NL"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6" descr="Afbeelding met Rechthoek, tekst, schermopname, omlijsting&#10;&#10;Automatisch gegenereerde beschrijving"/>
          <p:cNvPicPr preferRelativeResize="0">
            <a:picLocks noGrp="1"/>
          </p:cNvPicPr>
          <p:nvPr>
            <p:ph type="body" idx="1"/>
          </p:nvPr>
        </p:nvPicPr>
        <p:blipFill rotWithShape="1">
          <a:blip r:embed="rId3">
            <a:alphaModFix/>
          </a:blip>
          <a:srcRect t="3291" r="-2" b="3782"/>
          <a:stretch/>
        </p:blipFill>
        <p:spPr>
          <a:xfrm>
            <a:off x="-6588" y="10"/>
            <a:ext cx="12198588" cy="6857990"/>
          </a:xfrm>
          <a:prstGeom prst="rect">
            <a:avLst/>
          </a:prstGeom>
          <a:noFill/>
          <a:ln>
            <a:noFill/>
          </a:ln>
        </p:spPr>
      </p:pic>
      <p:sp>
        <p:nvSpPr>
          <p:cNvPr id="3" name="Tekstvak 2">
            <a:extLst>
              <a:ext uri="{FF2B5EF4-FFF2-40B4-BE49-F238E27FC236}">
                <a16:creationId xmlns:a16="http://schemas.microsoft.com/office/drawing/2014/main" id="{F88DC387-2B7C-7F25-5496-432FA4DB59B3}"/>
              </a:ext>
            </a:extLst>
          </p:cNvPr>
          <p:cNvSpPr txBox="1"/>
          <p:nvPr/>
        </p:nvSpPr>
        <p:spPr>
          <a:xfrm>
            <a:off x="2062976" y="1405054"/>
            <a:ext cx="3127779" cy="307777"/>
          </a:xfrm>
          <a:prstGeom prst="rect">
            <a:avLst/>
          </a:prstGeom>
          <a:noFill/>
        </p:spPr>
        <p:txBody>
          <a:bodyPr wrap="none" rtlCol="0">
            <a:spAutoFit/>
          </a:bodyPr>
          <a:lstStyle/>
          <a:p>
            <a:r>
              <a:rPr lang="nl-NL" dirty="0"/>
              <a:t>Meerder Blue-bots in een stratenplan</a:t>
            </a:r>
          </a:p>
        </p:txBody>
      </p:sp>
      <p:pic>
        <p:nvPicPr>
          <p:cNvPr id="5" name="Afbeelding 4" descr="Afbeelding met overdekt, vloer, schaar, grond&#10;&#10;Automatisch gegenereerde beschrijving">
            <a:extLst>
              <a:ext uri="{FF2B5EF4-FFF2-40B4-BE49-F238E27FC236}">
                <a16:creationId xmlns:a16="http://schemas.microsoft.com/office/drawing/2014/main" id="{17C59E3F-A938-7AB8-3D8D-E1A10D5D1128}"/>
              </a:ext>
            </a:extLst>
          </p:cNvPr>
          <p:cNvPicPr>
            <a:picLocks noChangeAspect="1"/>
          </p:cNvPicPr>
          <p:nvPr/>
        </p:nvPicPr>
        <p:blipFill>
          <a:blip r:embed="rId4"/>
          <a:stretch>
            <a:fillRect/>
          </a:stretch>
        </p:blipFill>
        <p:spPr>
          <a:xfrm>
            <a:off x="6859789" y="986883"/>
            <a:ext cx="3663176" cy="4884234"/>
          </a:xfrm>
          <a:prstGeom prst="rect">
            <a:avLst/>
          </a:prstGeom>
        </p:spPr>
      </p:pic>
    </p:spTree>
    <p:extLst>
      <p:ext uri="{BB962C8B-B14F-4D97-AF65-F5344CB8AC3E}">
        <p14:creationId xmlns:p14="http://schemas.microsoft.com/office/powerpoint/2010/main" val="155730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6" descr="Afbeelding met Rechthoek, tekst, schermopname, omlijsting&#10;&#10;Automatisch gegenereerde beschrijving"/>
          <p:cNvPicPr preferRelativeResize="0">
            <a:picLocks noGrp="1"/>
          </p:cNvPicPr>
          <p:nvPr>
            <p:ph type="body" idx="1"/>
          </p:nvPr>
        </p:nvPicPr>
        <p:blipFill rotWithShape="1">
          <a:blip r:embed="rId3">
            <a:alphaModFix/>
          </a:blip>
          <a:srcRect t="3291" r="-2" b="3782"/>
          <a:stretch/>
        </p:blipFill>
        <p:spPr>
          <a:xfrm>
            <a:off x="-6588" y="10"/>
            <a:ext cx="12198588" cy="6857990"/>
          </a:xfrm>
          <a:prstGeom prst="rect">
            <a:avLst/>
          </a:prstGeom>
          <a:noFill/>
          <a:ln>
            <a:noFill/>
          </a:ln>
        </p:spPr>
      </p:pic>
      <p:sp>
        <p:nvSpPr>
          <p:cNvPr id="3" name="Tekstvak 2">
            <a:extLst>
              <a:ext uri="{FF2B5EF4-FFF2-40B4-BE49-F238E27FC236}">
                <a16:creationId xmlns:a16="http://schemas.microsoft.com/office/drawing/2014/main" id="{F88DC387-2B7C-7F25-5496-432FA4DB59B3}"/>
              </a:ext>
            </a:extLst>
          </p:cNvPr>
          <p:cNvSpPr txBox="1"/>
          <p:nvPr/>
        </p:nvSpPr>
        <p:spPr>
          <a:xfrm>
            <a:off x="2062976" y="1405054"/>
            <a:ext cx="2621230" cy="307777"/>
          </a:xfrm>
          <a:prstGeom prst="rect">
            <a:avLst/>
          </a:prstGeom>
          <a:noFill/>
        </p:spPr>
        <p:txBody>
          <a:bodyPr wrap="none" rtlCol="0">
            <a:spAutoFit/>
          </a:bodyPr>
          <a:lstStyle/>
          <a:p>
            <a:r>
              <a:rPr lang="nl-NL" dirty="0"/>
              <a:t>Werken vanuit een plattegrond</a:t>
            </a:r>
          </a:p>
        </p:txBody>
      </p:sp>
      <p:pic>
        <p:nvPicPr>
          <p:cNvPr id="4" name="Afbeelding 3" descr="Afbeelding met schermopname, lijn, plein, Rechthoek&#10;&#10;Automatisch gegenereerde beschrijving">
            <a:extLst>
              <a:ext uri="{FF2B5EF4-FFF2-40B4-BE49-F238E27FC236}">
                <a16:creationId xmlns:a16="http://schemas.microsoft.com/office/drawing/2014/main" id="{4739DD93-C56E-286A-C4E0-24B60D3D41C5}"/>
              </a:ext>
            </a:extLst>
          </p:cNvPr>
          <p:cNvPicPr>
            <a:picLocks noChangeAspect="1"/>
          </p:cNvPicPr>
          <p:nvPr/>
        </p:nvPicPr>
        <p:blipFill>
          <a:blip r:embed="rId4"/>
          <a:stretch>
            <a:fillRect/>
          </a:stretch>
        </p:blipFill>
        <p:spPr>
          <a:xfrm>
            <a:off x="6753770" y="1182029"/>
            <a:ext cx="3238354" cy="4472865"/>
          </a:xfrm>
          <a:prstGeom prst="rect">
            <a:avLst/>
          </a:prstGeom>
        </p:spPr>
      </p:pic>
    </p:spTree>
    <p:extLst>
      <p:ext uri="{BB962C8B-B14F-4D97-AF65-F5344CB8AC3E}">
        <p14:creationId xmlns:p14="http://schemas.microsoft.com/office/powerpoint/2010/main" val="279753304"/>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185</Words>
  <Application>Microsoft Office PowerPoint</Application>
  <PresentationFormat>Breedbeeld</PresentationFormat>
  <Paragraphs>15</Paragraphs>
  <Slides>8</Slides>
  <Notes>8</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8</vt:i4>
      </vt:variant>
    </vt:vector>
  </HeadingPairs>
  <TitlesOfParts>
    <vt:vector size="11" baseType="lpstr">
      <vt:lpstr>Arial</vt:lpstr>
      <vt:lpstr>Calibri</vt:lpstr>
      <vt:lpstr>office theme</vt:lpstr>
      <vt:lpstr>Verkeer</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Bouw je eigen stad!</dc:title>
  <cp:lastModifiedBy>Angelique Teeuwen</cp:lastModifiedBy>
  <cp:revision>1</cp:revision>
  <dcterms:created xsi:type="dcterms:W3CDTF">2013-07-15T20:26:40Z</dcterms:created>
  <dcterms:modified xsi:type="dcterms:W3CDTF">2024-03-11T12:23:15Z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0x01010032A83AE6B835BF4D9E17AEF0A784296C</vt:lpwstr>
  </property>
  <property fmtid="{D5CDD505-2E9C-101B-9397-08002B2CF9AE}" pid="3" name="MediaServiceImageTags">
    <vt:lpwstr/>
  </property>
</Properties>
</file>